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60" r:id="rId22"/>
  </p:sldIdLst>
  <p:sldSz cx="12192000" cy="6858000"/>
  <p:notesSz cx="6858000" cy="9144000"/>
  <p:defaultTextStyle>
    <a:defPPr lvl="0">
      <a:defRPr lang="en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39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7EB80-4DD0-8B41-8A20-64CBF4480AB6}" type="datetimeFigureOut">
              <a:rPr lang="en-RU" smtClean="0"/>
              <a:t>02/19/2022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34B2E-6361-2D4A-9D7E-18C77D8EEB2F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5992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7F0872-BC6C-D64A-BBA0-269482925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267" b="15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E6AD71-46D5-9541-B8F8-6B81A7FB2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4251"/>
            <a:ext cx="6629400" cy="185935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3D08AF-93F1-7A49-9663-3CAB7FA28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0127"/>
            <a:ext cx="7753815" cy="117645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4F849-D494-8941-B76B-C011E171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8647-4381-2044-A885-9FDDA139EB27}" type="datetime1">
              <a:rPr lang="ru-RU" smtClean="0"/>
              <a:t>19.02.2022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60DBD-D8BF-AB41-BF0C-796A63D1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4584" y="6356350"/>
            <a:ext cx="7753816" cy="365125"/>
          </a:xfrm>
        </p:spPr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83146-59FB-1846-A868-E3651651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3454" y="6356350"/>
            <a:ext cx="574288" cy="365125"/>
          </a:xfrm>
        </p:spPr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422880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9E374-D238-8747-B05B-D24659E5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88" y="365125"/>
            <a:ext cx="96012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3A204-357B-944A-AA20-04E177C9D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60088" y="1825625"/>
            <a:ext cx="9601200" cy="4039916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D231A-D7F2-CC45-A06E-1EEA92B4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07C7-8A5F-D349-B19D-EF8E6C9F904A}" type="datetime1">
              <a:rPr lang="ru-RU" smtClean="0"/>
              <a:t>19.02.2022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9478D-8729-2C4A-ABD7-A5D61ADE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CADB3-6507-CF45-B492-BECA6897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8654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F1775F-116F-C94B-BC87-4A6C376A3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902212" cy="5811838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A24E8-99C7-B44A-9EC8-1BA7589D5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64888" y="365125"/>
            <a:ext cx="7007612" cy="5811838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A6AE3-19A0-A041-9C9A-7BBCFF94C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E669-CDA1-A649-A40E-728B708B1471}" type="datetime1">
              <a:rPr lang="ru-RU" smtClean="0"/>
              <a:t>19.02.2022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2FB28-21A4-3F47-B966-C4A196D72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41EA2-1C76-4047-97F1-EC1A6EEB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8906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FDF53-E1AF-A841-899E-04DA1B6C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276CE-60EF-AF4C-BD34-F4347C38C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E3161-7589-E14E-B74E-03751711C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9AF5-E0A8-4145-B751-6732FE0CF08E}" type="datetime1">
              <a:rPr lang="ru-RU" smtClean="0"/>
              <a:t>19.02.2022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E580D-1D02-8147-8BA6-E42525F59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E839F-3EEC-E749-9FC4-920F02FE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3670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1FF551-4305-8142-8AFB-72822C0C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61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E2629F-AB97-204C-90A5-B66DB199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5" y="1709738"/>
            <a:ext cx="930011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DAD87-94F4-EB44-96A9-DAC50FEB5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205" y="4589463"/>
            <a:ext cx="930011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EB336-E95A-DF45-8D1E-B1F09283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18F4-6625-3540-B196-F87F9F49EC4C}" type="datetime1">
              <a:rPr lang="ru-RU" smtClean="0"/>
              <a:t>19.02.2022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1A0BE-3AA4-C348-A92B-F575AE8C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81AAB-F375-AC4C-AF26-BC1CF2F6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6131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F28B2-29B5-0E45-98A3-33E9CA1E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23FD9-E161-1142-BD5C-F5F87D3DB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424" y="1825624"/>
            <a:ext cx="4882376" cy="396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0AE90-A876-0B4F-B4D0-F66E45E48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4778298" cy="39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949DD-8EA2-484F-8645-5E50EB3B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7A0A-59AC-9C4A-8020-6E17C017830E}" type="datetime1">
              <a:rPr lang="ru-RU" smtClean="0"/>
              <a:t>19.02.2022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6FCEF-7098-FA4F-A7EB-C6FB920F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5F2A8-EA32-454E-B125-0579C82E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5136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743C6-6B52-3B48-92D8-411F81F17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365125"/>
            <a:ext cx="1021796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5E96C-3C72-3E4A-AF7A-40C789AB6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7424" y="1681163"/>
            <a:ext cx="50079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AE077-79B6-1841-92C6-69A7E08D3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7424" y="2505075"/>
            <a:ext cx="5007984" cy="33604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01AB3-17C8-6849-B502-9F7721B6A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741" y="1681163"/>
            <a:ext cx="50326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A54D85-60F1-EC4C-BE14-0DF314F22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741" y="2505075"/>
            <a:ext cx="5032647" cy="33604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9C45CE-7F61-F349-9969-EAF98661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8121-3CE7-3E49-974F-544454248309}" type="datetime1">
              <a:rPr lang="ru-RU" smtClean="0"/>
              <a:t>19.02.2022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1415E-2F2E-4843-B291-76F3D9A5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E3098A-B4D5-CF4B-8713-ED8C2ED0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0173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13A1E-82FD-FC43-8D00-8CDB31BC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6BBEAC-CA31-6D44-99C4-F2FB56CC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AEA3-3F1A-6B45-B49A-6AFBE0E919BA}" type="datetime1">
              <a:rPr lang="ru-RU" smtClean="0"/>
              <a:t>19.02.2022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60554E-FB52-5C4D-938F-1643A063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DA8F8-0B16-144A-AD17-7B0EB477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3220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01483-0244-A748-8A87-8CB93DE44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CD6-ACDB-484B-B157-59C584859415}" type="datetime1">
              <a:rPr lang="ru-RU" smtClean="0"/>
              <a:t>19.02.2022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4EB91D-00DC-AE42-A603-0EEEC38AF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E034C-2E9D-1D4A-A05F-87CCCA54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1046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A8D7-A2FD-4645-A865-D1E365A6D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D243A-3098-994F-A389-6CCE390DB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49263"/>
            <a:ext cx="6172200" cy="5411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BD989D-B2D8-124C-8E12-C6747A992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742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CA7B1-F889-4A4B-BDF6-F2071285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EEAD-6B5F-2241-9525-2554A063C587}" type="datetime1">
              <a:rPr lang="ru-RU" smtClean="0"/>
              <a:t>19.02.2022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EC1D7-E0A5-5740-BAF3-A8DDBA94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E5AEC-E7BF-EB47-9862-42C53A76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3458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12EAA-8B86-E648-AF66-154860382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5516DD-5622-DA42-9FFD-E32937627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49263"/>
            <a:ext cx="6172200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B3527C-B406-0E4B-B005-FE17315BA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742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0126E-EACB-004B-A462-A93E0FC45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5633-A952-CD4D-9F56-7258D8D4E7AA}" type="datetime1">
              <a:rPr lang="ru-RU" smtClean="0"/>
              <a:t>19.02.2022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770A7-4B05-6145-89BC-FECB1C58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C0551-6B3E-4F43-B7E5-6C48D542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4463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A1B321E-9B11-4640-912D-405782582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2361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0937A-4CD9-B34D-BC78-12F6306C2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566" y="365125"/>
            <a:ext cx="92332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0DA8F-B4D6-6D4F-838D-5135F3743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6566" y="1825625"/>
            <a:ext cx="9233210" cy="4140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646ED-FA13-BB41-AC43-442BA2F4C7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219" y="6356505"/>
            <a:ext cx="1035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C03CC-E1A1-4145-A94D-FBECA33954E0}" type="datetime1">
              <a:rPr lang="ru-RU" smtClean="0"/>
              <a:t>19.02.2022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B7DC3-BEE2-D642-B96F-39FBFF4DB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8130" y="6356350"/>
            <a:ext cx="53770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46E2A-DF48-574B-B0AE-715D70E41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34357"/>
            <a:ext cx="7359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9424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15F05-D229-6341-A833-1B92C5BB16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/>
              <a:t>Правила формирования куста голубики</a:t>
            </a:r>
            <a:endParaRPr lang="en-RU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72BED-1038-C74E-969E-A3C97527F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0126"/>
            <a:ext cx="7753815" cy="1957547"/>
          </a:xfrm>
        </p:spPr>
        <p:txBody>
          <a:bodyPr>
            <a:normAutofit/>
          </a:bodyPr>
          <a:lstStyle/>
          <a:p>
            <a:r>
              <a:rPr lang="ru-RU" dirty="0" err="1"/>
              <a:t>Курлович</a:t>
            </a:r>
            <a:r>
              <a:rPr lang="ru-RU" dirty="0"/>
              <a:t> Т.В.</a:t>
            </a:r>
          </a:p>
          <a:p>
            <a:r>
              <a:rPr lang="ru-RU" dirty="0"/>
              <a:t>ГНУ «Центральный ботанический сад НАН Беларуси», г. Минск, Беларусь</a:t>
            </a:r>
          </a:p>
          <a:p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</a:t>
            </a:r>
            <a:r>
              <a:rPr lang="ru-RU" dirty="0" smtClean="0"/>
              <a:t>vaccinium@mail.ru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293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0C5D0-6010-D84A-80C2-37982FD9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Правила формирования куста </a:t>
            </a:r>
            <a:r>
              <a:rPr lang="ru-RU" sz="4000" dirty="0" smtClean="0"/>
              <a:t>голубики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FF56E-3263-B844-BE3B-9FF465FF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До посадки на постоянное место, или вскоре после нее, полезно удалить все плодовые почки, имеющиеся на растении, чтобы направить питание на развитие крепких побегов. В конце первого сезона роста, или весной перед началом следующего сезона, мы вырезаем все мелкие кустистые приросты у основания куста, оставляя только крепкие однолетние осевые побеги. Как правило, в первый сезон вегетации, высота таких побегов в средней полосе не превышает 50 см.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57091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374" y="3027493"/>
            <a:ext cx="3312964" cy="33068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28" y="3027494"/>
            <a:ext cx="2476854" cy="33068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0C5D0-6010-D84A-80C2-37982FD9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Правила формирования куста </a:t>
            </a:r>
            <a:r>
              <a:rPr lang="ru-RU" sz="4000" dirty="0" smtClean="0"/>
              <a:t>голубики</a:t>
            </a:r>
            <a:endParaRPr lang="ru-RU" sz="40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11</a:t>
            </a:fld>
            <a:endParaRPr lang="en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51" y="3027494"/>
            <a:ext cx="3306863" cy="330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6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104" y="3027494"/>
            <a:ext cx="3312965" cy="33068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51" y="3027494"/>
            <a:ext cx="3306863" cy="33068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28" y="3027494"/>
            <a:ext cx="2476854" cy="330686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0C5D0-6010-D84A-80C2-37982FD9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Правила формирования куста </a:t>
            </a:r>
            <a:r>
              <a:rPr lang="ru-RU" sz="4000" dirty="0" smtClean="0"/>
              <a:t>голубики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FF56E-3263-B844-BE3B-9FF465FF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 конце второго сезона вегетации мы вырезаем уже не только мелкие разветвленные побеги у основания куста, но и слабые однолетние, оставляя 4-5 двухлетних побегов и 5-6 однолетних крепких осевых побегов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74822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583" y="3031695"/>
            <a:ext cx="3308754" cy="33026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27" y="3025601"/>
            <a:ext cx="2478271" cy="33087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50" y="3025601"/>
            <a:ext cx="3308755" cy="33087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0C5D0-6010-D84A-80C2-37982FD9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Правила формирования куста </a:t>
            </a:r>
            <a:r>
              <a:rPr lang="ru-RU" sz="4000" dirty="0" smtClean="0"/>
              <a:t>голубики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FF56E-3263-B844-BE3B-9FF465FF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 конце третьего сезона вегетации у нашего куста после обрезки остается 4-5 трехлетних побегов, 4-5 двухлетних побегов и 5-6 однолетних побегов.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5421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001" y="3025124"/>
            <a:ext cx="3315336" cy="33092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74" y="3025599"/>
            <a:ext cx="3308755" cy="33087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27" y="3025600"/>
            <a:ext cx="2478270" cy="33087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0C5D0-6010-D84A-80C2-37982FD9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Правила формирования куста </a:t>
            </a:r>
            <a:r>
              <a:rPr lang="ru-RU" sz="4000" dirty="0" smtClean="0"/>
              <a:t>голубики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FF56E-3263-B844-BE3B-9FF465FF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 конце четвертого сезона у куста после обрезки остается 4-5 четырехлетних побега, а также по 4-5 трехлетних и двухлетних и 5-6 однолетних. На этом формирование куста заканчивается, и в дальнейшем можно поддерживать его в таком состоянии на протяжении многих лет путем омолаживающей обрезки.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55954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0C5D0-6010-D84A-80C2-37982FD9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Правила формирования куста </a:t>
            </a:r>
            <a:r>
              <a:rPr lang="ru-RU" sz="4000" dirty="0" smtClean="0"/>
              <a:t>голубики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FF56E-3263-B844-BE3B-9FF465FF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Следует отметить, что число побегов может меняться, поскольку некоторые из них придётся удалить из-за повреждения их болезнями, обламывания из-за работы техники и других причин. Возможно, придётся оставить больше молодых осевых побегов для замещения выпавших ветвей.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43111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0C5D0-6010-D84A-80C2-37982FD9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Правила формирования куста </a:t>
            </a:r>
            <a:r>
              <a:rPr lang="ru-RU" sz="4000" dirty="0" smtClean="0"/>
              <a:t>голубики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FF56E-3263-B844-BE3B-9FF465FF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 дальнейшем, для поддержания куста в состоянии активного регулярного плодоношения необходимо проводить омолаживающую обрезку. С этой целью мы ежегодно удаляем из куста ветви старше 5 лет. При этом на некоторых из них могут образоваться крепкие молодые побеги замещения.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16</a:t>
            </a:fld>
            <a:endParaRPr lang="en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213" y="3027495"/>
            <a:ext cx="3306862" cy="33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57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213" y="3027495"/>
            <a:ext cx="3306862" cy="330686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0C5D0-6010-D84A-80C2-37982FD9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Правила формирования куста </a:t>
            </a:r>
            <a:r>
              <a:rPr lang="ru-RU" sz="4000" dirty="0" smtClean="0"/>
              <a:t>голубики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FF56E-3263-B844-BE3B-9FF465FF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Такие ветви можно не удалять полностью, а обрезать их частично, переведя плодоношения на молодой крепкий побег.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42641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0C5D0-6010-D84A-80C2-37982FD9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Правила формирования куста </a:t>
            </a:r>
            <a:r>
              <a:rPr lang="ru-RU" sz="4000" dirty="0" smtClean="0"/>
              <a:t>голубики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FF56E-3263-B844-BE3B-9FF465FF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При омолаживающей обрезке необходимо вырезать все короткие приросты у основания куста, высота которых ниже колена взрослого человека (т.е. ниже 40-50 см), а также побеги, лежащие на земле и сильно наклоненные к поверхности почвы. Такие побеги загущают куст в его нижней части, способствуют задержке влаги и развитию болезней. Куст у основания должен хорошо проветриваться, чтобы ветви не подвергались развитию на них паразитических микроорганизмов. Из куста нужно удалить ветви старше пяти лет или перевести плодоношение на замещающие побеги.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82213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0C5D0-6010-D84A-80C2-37982FD9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Правила формирования куста </a:t>
            </a:r>
            <a:r>
              <a:rPr lang="ru-RU" sz="4000" dirty="0" smtClean="0"/>
              <a:t>голубики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FF56E-3263-B844-BE3B-9FF465FF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Следующий шаг – прореживание куста изнутри. С этой целью мы вырезаем все побеги ветвления, растущие внутрь куста, удаляем побеги, которые трутся друг о друга, а также слабые ветви, растущие внутри куста. Этим достигается хорошее проветривание и освещение куста, что способствует лучшему вызреванию урожая и снижает вероятность заражения паразитическими грибами. Для омоложения куста нужно оставить 3-5 самых крепких однолетних побега.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6363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0C5D0-6010-D84A-80C2-37982FD9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Правила формирования куста </a:t>
            </a:r>
            <a:r>
              <a:rPr lang="ru-RU" sz="4000" dirty="0" smtClean="0"/>
              <a:t>голубики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FF56E-3263-B844-BE3B-9FF465FF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Голубика – кустарник, долго живущий и долго плодоносящий, но при этом имеющий склонность к </a:t>
            </a:r>
            <a:r>
              <a:rPr lang="ru-RU" sz="2000" dirty="0" err="1"/>
              <a:t>загущению</a:t>
            </a:r>
            <a:r>
              <a:rPr lang="ru-RU" sz="2000" dirty="0"/>
              <a:t> куста, старению ветвей и измельчению ягоды.  Для того, чтобы кусты голубики не только жили долго, но и регулярно давали хороший урожай крупной ягоды, им требуется обрезка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83775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0C5D0-6010-D84A-80C2-37982FD9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Правила формирования куста </a:t>
            </a:r>
            <a:r>
              <a:rPr lang="ru-RU" sz="4000" dirty="0" smtClean="0"/>
              <a:t>голубики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FF56E-3263-B844-BE3B-9FF465FF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 течение сезона нужно следить за состоянием кустов и при необходимости делать </a:t>
            </a:r>
            <a:r>
              <a:rPr lang="ru-RU" sz="2000" b="1" dirty="0"/>
              <a:t>санитарную</a:t>
            </a:r>
            <a:r>
              <a:rPr lang="ru-RU" sz="2000" dirty="0"/>
              <a:t> обрезку.</a:t>
            </a:r>
          </a:p>
          <a:p>
            <a:r>
              <a:rPr lang="ru-RU" sz="2000" dirty="0"/>
              <a:t>Целью этого вида обрезки является удаление из куста больных, сухих, поломанных и лежащих на земле ветвей, чтобы максимально сохранить здоровье растений. После такой обрезки все удаленные побеги необходимо собрать и сжечь, чтобы ликвидировать источник распространения инфекций.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20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59466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457A3-2D8D-EF43-B743-CDEE9F4C8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566" y="365125"/>
            <a:ext cx="9233210" cy="2491091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/>
              <a:t>Спасибо за внимание</a:t>
            </a:r>
            <a:endParaRPr lang="ru-RU" sz="7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FB83D7-F778-3945-83F2-E2D258872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566" y="2948683"/>
            <a:ext cx="9233210" cy="3017219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Курлович</a:t>
            </a:r>
            <a:r>
              <a:rPr lang="ru-RU" dirty="0"/>
              <a:t> Т.В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e-</a:t>
            </a:r>
            <a:r>
              <a:rPr lang="ru-RU" dirty="0" err="1" smtClean="0"/>
              <a:t>mail</a:t>
            </a:r>
            <a:r>
              <a:rPr lang="ru-RU" dirty="0" smtClean="0"/>
              <a:t>: vaccinium@mail.ru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AA95AB-88F9-734C-97CD-E1FFB7B60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A2A1C2-33A1-0A40-9D8E-135DBE65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21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68873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0C5D0-6010-D84A-80C2-37982FD9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Правила формирования куста </a:t>
            </a:r>
            <a:r>
              <a:rPr lang="ru-RU" sz="4000" dirty="0" smtClean="0"/>
              <a:t>голубики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FF56E-3263-B844-BE3B-9FF465FF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Чтобы понять принцип обрезки голубики, нужно знать строение и особенности развития её куста. Взрослый куст состоит из побегов разных возрастов. Плодоношение происходит на прошлогодних побегах ветвления, образующихся как на осевых побегах, так и на самих побегах ветвления, которые с каждым годом становятся все короче, а количество их значительно возрастает. В результате, на ветке значительно увеличивается количество ягод, но они становятся более мелкими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28041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0C5D0-6010-D84A-80C2-37982FD9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Правила формирования куста </a:t>
            </a:r>
            <a:r>
              <a:rPr lang="ru-RU" sz="4000" dirty="0" smtClean="0"/>
              <a:t>голубики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FF56E-3263-B844-BE3B-9FF465FF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Наиболее крупные ягоды образуются на ветвях не старше 5-летнего возраста, поэтому на промышленных плантациях стараются ежегодно омолаживать кусты, оставляя в них ветви не старше 4-5 лет. Куст голубики регулярно обновляется, каждый год выбрасывая новые осевые побеги от основания куста и побеги замещения на ветвях старше 3-4 лет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08792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30" y="3033667"/>
            <a:ext cx="3300690" cy="33006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0C5D0-6010-D84A-80C2-37982FD9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Правила формирования куста </a:t>
            </a:r>
            <a:r>
              <a:rPr lang="ru-RU" sz="4000" dirty="0" smtClean="0"/>
              <a:t>голубики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FF56E-3263-B844-BE3B-9FF465FF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Определить возраст каждой ветви можно по ее ветвлению. Однолетними у голубики бывают осевые побеги или побеги формирования и побеги ветвления последнего порядка, на которых в конце сезона их роста закладываются цветковые почки.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5</a:t>
            </a:fld>
            <a:endParaRPr lang="en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84" y="3027495"/>
            <a:ext cx="2476852" cy="33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20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84" y="3027495"/>
            <a:ext cx="2476852" cy="33068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29" y="3027495"/>
            <a:ext cx="3306861" cy="330686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0C5D0-6010-D84A-80C2-37982FD9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Правила формирования куста </a:t>
            </a:r>
            <a:r>
              <a:rPr lang="ru-RU" sz="4000" dirty="0" smtClean="0"/>
              <a:t>голубики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FF56E-3263-B844-BE3B-9FF465FF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Двухлетний побег состоит из осевого побега и побегов ветвления первого порядка.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532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84" y="3027494"/>
            <a:ext cx="2476852" cy="33068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28" y="3027494"/>
            <a:ext cx="3306861" cy="330686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0C5D0-6010-D84A-80C2-37982FD9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Правила формирования куста </a:t>
            </a:r>
            <a:r>
              <a:rPr lang="ru-RU" sz="4000" dirty="0" smtClean="0"/>
              <a:t>голубики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FF56E-3263-B844-BE3B-9FF465FF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Трехлетний побег состоит из осевого побега и побегов ветвления первого и второго порядка.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6995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84" y="3027494"/>
            <a:ext cx="2476852" cy="33068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28" y="3027494"/>
            <a:ext cx="3306861" cy="330686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0C5D0-6010-D84A-80C2-37982FD9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Правила формирования куста </a:t>
            </a:r>
            <a:r>
              <a:rPr lang="ru-RU" sz="4000" dirty="0" smtClean="0"/>
              <a:t>голубики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FF56E-3263-B844-BE3B-9FF465FF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Четырехлетний включает осевой побег и побеги ветвления первого, второго и третьего порядка.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43360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0C5D0-6010-D84A-80C2-37982FD9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Правила формирования куста </a:t>
            </a:r>
            <a:r>
              <a:rPr lang="ru-RU" sz="4000" dirty="0" smtClean="0"/>
              <a:t>голубики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FF56E-3263-B844-BE3B-9FF465FF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Цель, которую мы преследуем зависит от того, кусты какого возраста мы обрезаем. Задача фермера, высадившего голубику на плантацию, правильно сформировать кусты, чтобы регулярно получать хороший урожай крупных, качественных ягод.</a:t>
            </a:r>
          </a:p>
          <a:p>
            <a:r>
              <a:rPr lang="ru-RU" sz="2000" dirty="0"/>
              <a:t>Целью обрезки молодых (2–4-летних) растений является закладка прочного, способного надежно выдерживать урожай скелета куста, то есть в данном случае проводится </a:t>
            </a:r>
            <a:r>
              <a:rPr lang="ru-RU" sz="2000" b="1" dirty="0"/>
              <a:t>формирующая</a:t>
            </a:r>
            <a:r>
              <a:rPr lang="ru-RU" sz="2000" dirty="0"/>
              <a:t> обрезка молодых растений.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20905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1219</Words>
  <Application>Microsoft Office PowerPoint</Application>
  <PresentationFormat>Широкоэкранный</PresentationFormat>
  <Paragraphs>106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Правила формирования куста голубики</vt:lpstr>
      <vt:lpstr>Правила формирования куста голубики</vt:lpstr>
      <vt:lpstr>Правила формирования куста голубики</vt:lpstr>
      <vt:lpstr>Правила формирования куста голубики</vt:lpstr>
      <vt:lpstr>Правила формирования куста голубики</vt:lpstr>
      <vt:lpstr>Правила формирования куста голубики</vt:lpstr>
      <vt:lpstr>Правила формирования куста голубики</vt:lpstr>
      <vt:lpstr>Правила формирования куста голубики</vt:lpstr>
      <vt:lpstr>Правила формирования куста голубики</vt:lpstr>
      <vt:lpstr>Правила формирования куста голубики</vt:lpstr>
      <vt:lpstr>Правила формирования куста голубики</vt:lpstr>
      <vt:lpstr>Правила формирования куста голубики</vt:lpstr>
      <vt:lpstr>Правила формирования куста голубики</vt:lpstr>
      <vt:lpstr>Правила формирования куста голубики</vt:lpstr>
      <vt:lpstr>Правила формирования куста голубики</vt:lpstr>
      <vt:lpstr>Правила формирования куста голубики</vt:lpstr>
      <vt:lpstr>Правила формирования куста голубики</vt:lpstr>
      <vt:lpstr>Правила формирования куста голубики</vt:lpstr>
      <vt:lpstr>Правила формирования куста голубики</vt:lpstr>
      <vt:lpstr>Правила формирования куста голубики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modified xsi:type="dcterms:W3CDTF">2022-02-18T22:48:42Z</dcterms:modified>
</cp:coreProperties>
</file>